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F74"/>
    <a:srgbClr val="F3C129"/>
    <a:srgbClr val="002227"/>
    <a:srgbClr val="FD008E"/>
    <a:srgbClr val="77086E"/>
    <a:srgbClr val="933EFF"/>
    <a:srgbClr val="D98605"/>
    <a:srgbClr val="025C7F"/>
    <a:srgbClr val="B6BD50"/>
    <a:srgbClr val="D4D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E23ADB-0542-4D69-AA69-8E31707C7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598666"/>
            <a:ext cx="366832" cy="259334"/>
          </a:xfrm>
          <a:prstGeom prst="rect">
            <a:avLst/>
          </a:prstGeom>
        </p:spPr>
      </p:pic>
      <p:pic>
        <p:nvPicPr>
          <p:cNvPr id="8" name="Google Shape;16;p4">
            <a:extLst>
              <a:ext uri="{FF2B5EF4-FFF2-40B4-BE49-F238E27FC236}">
                <a16:creationId xmlns:a16="http://schemas.microsoft.com/office/drawing/2014/main" id="{DEA6CBEE-1EE2-4A5C-9ECC-85C1ACFBC41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15462" y="6254826"/>
            <a:ext cx="819210" cy="20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;p5">
            <a:extLst>
              <a:ext uri="{FF2B5EF4-FFF2-40B4-BE49-F238E27FC236}">
                <a16:creationId xmlns:a16="http://schemas.microsoft.com/office/drawing/2014/main" id="{6E8A7E9D-FB5C-4493-A226-8D50631247B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128923" y="6571134"/>
            <a:ext cx="337695" cy="337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8AB7-2BAF-49C8-A244-D29517AE17FD}" type="datetimeFigureOut">
              <a:rPr lang="en-MY" smtClean="0"/>
              <a:t>11/6/2021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33EA-3A65-46B2-AF9F-67A64768CCC3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4801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C6B521-A164-4946-8105-4FE365B87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6" y="139462"/>
            <a:ext cx="4661708" cy="46229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ACA2E88-87E7-4B78-9003-6C9311E1C9D1}"/>
              </a:ext>
            </a:extLst>
          </p:cNvPr>
          <p:cNvSpPr txBox="1"/>
          <p:nvPr/>
        </p:nvSpPr>
        <p:spPr>
          <a:xfrm>
            <a:off x="522935" y="263206"/>
            <a:ext cx="39801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latin typeface="Bebas Neue" panose="020B0606020202050201" pitchFamily="34" charset="0"/>
              </a:rPr>
              <a:t>TENTATIF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B48879-F1F9-477D-9DA1-69F8367C0455}"/>
              </a:ext>
            </a:extLst>
          </p:cNvPr>
          <p:cNvSpPr/>
          <p:nvPr/>
        </p:nvSpPr>
        <p:spPr>
          <a:xfrm>
            <a:off x="182146" y="675170"/>
            <a:ext cx="4661707" cy="59842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D44862-9A4C-43A3-B976-81198A3F6E41}"/>
              </a:ext>
            </a:extLst>
          </p:cNvPr>
          <p:cNvCxnSpPr>
            <a:cxnSpLocks/>
          </p:cNvCxnSpPr>
          <p:nvPr/>
        </p:nvCxnSpPr>
        <p:spPr>
          <a:xfrm>
            <a:off x="4942724" y="34954"/>
            <a:ext cx="13855" cy="6844138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5">
            <a:extLst>
              <a:ext uri="{FF2B5EF4-FFF2-40B4-BE49-F238E27FC236}">
                <a16:creationId xmlns:a16="http://schemas.microsoft.com/office/drawing/2014/main" id="{CD155BBA-39B2-4494-A98F-C2028448B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159" y="6143834"/>
            <a:ext cx="2819986" cy="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r>
              <a:rPr kumimoji="0" lang="ms-MY" altLang="en-US" sz="900" u="none" strike="noStrike" cap="none" spc="30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SEKOLAH KEBANGSAAN CIKGUGRAFIK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r>
              <a:rPr lang="ms-MY" altLang="en-US" sz="900" spc="3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11111 , XXXX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endParaRPr kumimoji="0" lang="en-US" altLang="en-US" sz="1000" u="none" strike="noStrike" cap="none" spc="300" normalizeH="0" baseline="0" dirty="0">
              <a:ln>
                <a:noFill/>
              </a:ln>
              <a:solidFill>
                <a:schemeClr val="bg1"/>
              </a:solidFill>
              <a:effectLst/>
              <a:latin typeface="Dosis SemiBold" pitchFamily="2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95785F-C7A3-4512-BAD8-38978BB78E5E}"/>
              </a:ext>
            </a:extLst>
          </p:cNvPr>
          <p:cNvSpPr/>
          <p:nvPr/>
        </p:nvSpPr>
        <p:spPr>
          <a:xfrm>
            <a:off x="5082945" y="1058412"/>
            <a:ext cx="4963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 dirty="0">
                <a:solidFill>
                  <a:schemeClr val="bg1"/>
                </a:solidFill>
                <a:latin typeface="Bebas Neue" panose="020B0606020202050201" pitchFamily="34" charset="0"/>
                <a:cs typeface="Arial" pitchFamily="34" charset="0"/>
              </a:rPr>
              <a:t>NAMA MAJLIS</a:t>
            </a:r>
            <a:endParaRPr lang="en-US" altLang="en-US" sz="9600" dirty="0">
              <a:solidFill>
                <a:schemeClr val="bg1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97CD14F-6412-4F81-9247-F057DF5CD85F}"/>
              </a:ext>
            </a:extLst>
          </p:cNvPr>
          <p:cNvSpPr/>
          <p:nvPr/>
        </p:nvSpPr>
        <p:spPr>
          <a:xfrm>
            <a:off x="5040028" y="1889236"/>
            <a:ext cx="4962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 dirty="0">
                <a:solidFill>
                  <a:schemeClr val="bg1"/>
                </a:solidFill>
                <a:latin typeface="Bebas Neue" panose="020B0606020202050201" pitchFamily="34" charset="0"/>
                <a:cs typeface="Arial" pitchFamily="34" charset="0"/>
              </a:rPr>
              <a:t>ANDA DISINI</a:t>
            </a:r>
            <a:endParaRPr lang="en-US" altLang="en-US" sz="9600" dirty="0">
              <a:solidFill>
                <a:schemeClr val="bg1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040CC4-A163-4583-B11D-EFDE52E9B8C1}"/>
              </a:ext>
            </a:extLst>
          </p:cNvPr>
          <p:cNvSpPr/>
          <p:nvPr/>
        </p:nvSpPr>
        <p:spPr>
          <a:xfrm>
            <a:off x="5038825" y="177114"/>
            <a:ext cx="49632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8800" dirty="0">
                <a:solidFill>
                  <a:schemeClr val="bg1"/>
                </a:solidFill>
                <a:latin typeface="Bebas Neue" panose="020B0606020202050201" pitchFamily="34" charset="0"/>
                <a:cs typeface="Arial" pitchFamily="34" charset="0"/>
              </a:rPr>
              <a:t>MASUKKAN</a:t>
            </a:r>
            <a:endParaRPr lang="en-MY" sz="8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7668312-A93D-4D30-93B6-A5E1ECC97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51121"/>
              </p:ext>
            </p:extLst>
          </p:nvPr>
        </p:nvGraphicFramePr>
        <p:xfrm>
          <a:off x="239533" y="940711"/>
          <a:ext cx="4475152" cy="4790804"/>
        </p:xfrm>
        <a:graphic>
          <a:graphicData uri="http://schemas.openxmlformats.org/drawingml/2006/table">
            <a:tbl>
              <a:tblPr/>
              <a:tblGrid>
                <a:gridCol w="1198986">
                  <a:extLst>
                    <a:ext uri="{9D8B030D-6E8A-4147-A177-3AD203B41FA5}">
                      <a16:colId xmlns:a16="http://schemas.microsoft.com/office/drawing/2014/main" val="310078649"/>
                    </a:ext>
                  </a:extLst>
                </a:gridCol>
                <a:gridCol w="3276166">
                  <a:extLst>
                    <a:ext uri="{9D8B030D-6E8A-4147-A177-3AD203B41FA5}">
                      <a16:colId xmlns:a16="http://schemas.microsoft.com/office/drawing/2014/main" val="2447052973"/>
                    </a:ext>
                  </a:extLst>
                </a:gridCol>
              </a:tblGrid>
              <a:tr h="14928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MASA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3F7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AKTIVITI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1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88946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0800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131391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4503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55258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301924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0900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931602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081722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82967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36472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249559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891660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947950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54039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144323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452928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937825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041876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06665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8120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54BA366-5BC9-486D-8C79-22724A8FB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1240" y="5692107"/>
            <a:ext cx="2236282" cy="12575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9462C6A-D7A9-4EC3-8B9B-77A82B1567FC}"/>
              </a:ext>
            </a:extLst>
          </p:cNvPr>
          <p:cNvSpPr/>
          <p:nvPr/>
        </p:nvSpPr>
        <p:spPr>
          <a:xfrm>
            <a:off x="4952999" y="3103722"/>
            <a:ext cx="1753067" cy="2616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spc="300" dirty="0">
                <a:solidFill>
                  <a:schemeClr val="bg1"/>
                </a:solidFill>
                <a:latin typeface="Bebas Neue" panose="020B0606020202050201" pitchFamily="34" charset="0"/>
                <a:cs typeface="Arial" pitchFamily="34" charset="0"/>
              </a:rPr>
              <a:t>TARIKH DAN HARI</a:t>
            </a:r>
            <a:endParaRPr lang="en-US" altLang="en-US" sz="1400" spc="300" dirty="0">
              <a:solidFill>
                <a:schemeClr val="bg1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65B8A1-3CAE-49BC-86D7-DA025EBF015C}"/>
              </a:ext>
            </a:extLst>
          </p:cNvPr>
          <p:cNvSpPr txBox="1"/>
          <p:nvPr/>
        </p:nvSpPr>
        <p:spPr>
          <a:xfrm>
            <a:off x="5021607" y="3353736"/>
            <a:ext cx="1583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29/12/20XX ISNIN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C3E35E-656A-470E-B5A1-B928DE062106}"/>
              </a:ext>
            </a:extLst>
          </p:cNvPr>
          <p:cNvSpPr/>
          <p:nvPr/>
        </p:nvSpPr>
        <p:spPr>
          <a:xfrm>
            <a:off x="6705159" y="3103722"/>
            <a:ext cx="1261837" cy="2616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spc="300" dirty="0">
                <a:solidFill>
                  <a:sysClr val="windowText" lastClr="000000"/>
                </a:solidFill>
                <a:latin typeface="Bebas Neue" panose="020B0606020202050201" pitchFamily="34" charset="0"/>
                <a:cs typeface="Arial" pitchFamily="34" charset="0"/>
              </a:rPr>
              <a:t>TEMPAT</a:t>
            </a:r>
            <a:endParaRPr lang="en-US" altLang="en-US" sz="1400" spc="300" dirty="0">
              <a:solidFill>
                <a:sysClr val="windowText" lastClr="000000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8E1916-68D3-4EF3-B8CE-E028DDC3E6DC}"/>
              </a:ext>
            </a:extLst>
          </p:cNvPr>
          <p:cNvSpPr txBox="1"/>
          <p:nvPr/>
        </p:nvSpPr>
        <p:spPr>
          <a:xfrm>
            <a:off x="6657589" y="3398708"/>
            <a:ext cx="1356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CIKGUGRAFIKDOTCOM</a:t>
            </a:r>
          </a:p>
        </p:txBody>
      </p:sp>
    </p:spTree>
    <p:extLst>
      <p:ext uri="{BB962C8B-B14F-4D97-AF65-F5344CB8AC3E}">
        <p14:creationId xmlns:p14="http://schemas.microsoft.com/office/powerpoint/2010/main" val="360015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DDDE727-DE96-440A-8E77-8FE8A1312C5B}"/>
              </a:ext>
            </a:extLst>
          </p:cNvPr>
          <p:cNvCxnSpPr>
            <a:cxnSpLocks/>
          </p:cNvCxnSpPr>
          <p:nvPr/>
        </p:nvCxnSpPr>
        <p:spPr>
          <a:xfrm>
            <a:off x="4942724" y="34954"/>
            <a:ext cx="13855" cy="6844138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397E5D8-0277-448C-BD89-23CD170BBC33}"/>
              </a:ext>
            </a:extLst>
          </p:cNvPr>
          <p:cNvSpPr/>
          <p:nvPr/>
        </p:nvSpPr>
        <p:spPr>
          <a:xfrm>
            <a:off x="153139" y="664856"/>
            <a:ext cx="4692310" cy="22785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ED3673-EC5D-44C6-B31B-643CA4EC2444}"/>
              </a:ext>
            </a:extLst>
          </p:cNvPr>
          <p:cNvSpPr/>
          <p:nvPr/>
        </p:nvSpPr>
        <p:spPr>
          <a:xfrm>
            <a:off x="180141" y="3611761"/>
            <a:ext cx="4692310" cy="288014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CA5549-BDBB-4E91-901F-554C547BFB79}"/>
              </a:ext>
            </a:extLst>
          </p:cNvPr>
          <p:cNvSpPr/>
          <p:nvPr/>
        </p:nvSpPr>
        <p:spPr>
          <a:xfrm>
            <a:off x="5055655" y="699326"/>
            <a:ext cx="4692310" cy="57925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3C04A-B1B5-4367-98CB-D17BD2E2B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0" y="148276"/>
            <a:ext cx="4700026" cy="46229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A3F794F8-53F7-4D4B-B5E6-862CD937B0CE}"/>
              </a:ext>
            </a:extLst>
          </p:cNvPr>
          <p:cNvSpPr/>
          <p:nvPr/>
        </p:nvSpPr>
        <p:spPr>
          <a:xfrm>
            <a:off x="422787" y="203645"/>
            <a:ext cx="4144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1C357C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D0F66B-1684-4F24-BF98-DF23687DC207}"/>
              </a:ext>
            </a:extLst>
          </p:cNvPr>
          <p:cNvSpPr/>
          <p:nvPr/>
        </p:nvSpPr>
        <p:spPr>
          <a:xfrm>
            <a:off x="422787" y="773778"/>
            <a:ext cx="4359410" cy="1892499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1"/>
                </a:solidFill>
              </a:rPr>
              <a:t>Assalamualaikum</a:t>
            </a:r>
          </a:p>
          <a:p>
            <a:pPr algn="ctr"/>
            <a:r>
              <a:rPr lang="en-US" sz="1050" i="1" dirty="0">
                <a:solidFill>
                  <a:schemeClr val="tx1"/>
                </a:solidFill>
              </a:rPr>
              <a:t>Terima kasih sudi download template bukuprogram dari kami , template ini bertujuan ikhlas untuk membanti para guru meringankan beban untuk design template terutamanya. Dengan menggunakan template yang anda download ini , diharap dapat membantu sedikit sebanyak tugas anda.</a:t>
            </a:r>
          </a:p>
          <a:p>
            <a:pPr algn="ctr"/>
            <a:endParaRPr lang="en-US" sz="1050" i="1" dirty="0">
              <a:solidFill>
                <a:schemeClr val="tx1"/>
              </a:solidFill>
            </a:endParaRPr>
          </a:p>
          <a:p>
            <a:pPr algn="ctr"/>
            <a:r>
              <a:rPr lang="en-US" sz="1050" i="1" dirty="0">
                <a:solidFill>
                  <a:schemeClr val="tx1"/>
                </a:solidFill>
              </a:rPr>
              <a:t>Dengan harapan, anda tidak menjual semula template ini, jika ingin upload ke laman sesawang anda , pastikan anda menggunakan link download yang diberi oleh kami dan memberi kredit kepada kami ( laman sesawang atau laman social kami ) 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89E8A693-92BC-4EA1-B895-2884724DE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558083"/>
              </p:ext>
            </p:extLst>
          </p:nvPr>
        </p:nvGraphicFramePr>
        <p:xfrm>
          <a:off x="454404" y="3807645"/>
          <a:ext cx="3888308" cy="24397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420">
                  <a:extLst>
                    <a:ext uri="{9D8B030D-6E8A-4147-A177-3AD203B41FA5}">
                      <a16:colId xmlns:a16="http://schemas.microsoft.com/office/drawing/2014/main" val="2091639660"/>
                    </a:ext>
                  </a:extLst>
                </a:gridCol>
                <a:gridCol w="2366888">
                  <a:extLst>
                    <a:ext uri="{9D8B030D-6E8A-4147-A177-3AD203B41FA5}">
                      <a16:colId xmlns:a16="http://schemas.microsoft.com/office/drawing/2014/main" val="838527341"/>
                    </a:ext>
                  </a:extLst>
                </a:gridCol>
              </a:tblGrid>
              <a:tr h="2398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EMPAYAR CIKGUGRAFIK // OFFICIAL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27780"/>
                  </a:ext>
                </a:extLst>
              </a:tr>
              <a:tr h="3862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LAMAN SESAWANG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3F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www.cikgugrafik.com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3861764"/>
                  </a:ext>
                </a:extLst>
              </a:tr>
              <a:tr h="23986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 bukuprogram.com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4488065"/>
                  </a:ext>
                </a:extLst>
              </a:tr>
              <a:tr h="33477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FACEBOOK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3F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www.fb.com/cikgugrafikdotcom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373794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www.fb.com/cikgugrafik2.0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7940400"/>
                  </a:ext>
                </a:extLst>
              </a:tr>
              <a:tr h="23986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www.fb.com/bukuprogram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3545964"/>
                  </a:ext>
                </a:extLst>
              </a:tr>
              <a:tr h="31958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BAHAN PREMIUM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3F7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www.cikgugrafik.my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44843"/>
                  </a:ext>
                </a:extLst>
              </a:tr>
              <a:tr h="355705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www.premiumgrafik.com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402796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DDA9673-85D5-497B-9E23-E57C3F8E0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94644"/>
              </p:ext>
            </p:extLst>
          </p:nvPr>
        </p:nvGraphicFramePr>
        <p:xfrm>
          <a:off x="5339545" y="1023457"/>
          <a:ext cx="4509575" cy="5516594"/>
        </p:xfrm>
        <a:graphic>
          <a:graphicData uri="http://schemas.openxmlformats.org/drawingml/2006/table">
            <a:tbl>
              <a:tblPr/>
              <a:tblGrid>
                <a:gridCol w="1537416">
                  <a:extLst>
                    <a:ext uri="{9D8B030D-6E8A-4147-A177-3AD203B41FA5}">
                      <a16:colId xmlns:a16="http://schemas.microsoft.com/office/drawing/2014/main" val="642536336"/>
                    </a:ext>
                  </a:extLst>
                </a:gridCol>
                <a:gridCol w="2972159">
                  <a:extLst>
                    <a:ext uri="{9D8B030D-6E8A-4147-A177-3AD203B41FA5}">
                      <a16:colId xmlns:a16="http://schemas.microsoft.com/office/drawing/2014/main" val="2675353817"/>
                    </a:ext>
                  </a:extLst>
                </a:gridCol>
              </a:tblGrid>
              <a:tr h="33575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Penasihat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: Cikgugrafikdotcom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378256"/>
                  </a:ext>
                </a:extLst>
              </a:tr>
              <a:tr h="3572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Pengerusi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912217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Naib Pengerusi 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26039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Naib Pengerusi 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24226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Naib Pengerusi 3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1243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Setiausaha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8028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Penyelaras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42630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0800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Jawatankuasa kerja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88562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331631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22653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86357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9031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1306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03781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1568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EF5FC65-7FA8-4939-A34C-BB24FEC7F31A}"/>
              </a:ext>
            </a:extLst>
          </p:cNvPr>
          <p:cNvSpPr txBox="1"/>
          <p:nvPr/>
        </p:nvSpPr>
        <p:spPr>
          <a:xfrm>
            <a:off x="860335" y="259286"/>
            <a:ext cx="3210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latin typeface="Bebas Neue" panose="020B0606020202050201" pitchFamily="34" charset="0"/>
              </a:rPr>
              <a:t>TENTANG KAMI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AEF5DF-0B27-40F2-9427-87C6E8DD409B}"/>
              </a:ext>
            </a:extLst>
          </p:cNvPr>
          <p:cNvSpPr txBox="1"/>
          <p:nvPr/>
        </p:nvSpPr>
        <p:spPr>
          <a:xfrm>
            <a:off x="336279" y="3177342"/>
            <a:ext cx="44459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latin typeface="Bebas Neue" panose="020B0606020202050201" pitchFamily="34" charset="0"/>
              </a:rPr>
              <a:t>LAMAN SESAWANG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E6A1A7-B0E0-41E2-8617-DCD6281D530F}"/>
              </a:ext>
            </a:extLst>
          </p:cNvPr>
          <p:cNvSpPr txBox="1"/>
          <p:nvPr/>
        </p:nvSpPr>
        <p:spPr>
          <a:xfrm>
            <a:off x="5382209" y="291569"/>
            <a:ext cx="4143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latin typeface="Bebas Neue" panose="020B0606020202050201" pitchFamily="34" charset="0"/>
              </a:rPr>
              <a:t>AJK PROGRAM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41F5B18-A85B-43FC-A0A8-C4FFEB9E9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5" y="3106644"/>
            <a:ext cx="4700026" cy="4622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F7D0F4-2B4B-49DD-8FF5-DF02D115C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35" y="167825"/>
            <a:ext cx="4700026" cy="4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282</Words>
  <Application>Microsoft Office PowerPoint</Application>
  <PresentationFormat>A4 Paper (210x297 mm)</PresentationFormat>
  <Paragraphs>98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Bebas Neue</vt:lpstr>
      <vt:lpstr>Calibri</vt:lpstr>
      <vt:lpstr>Calibri Light</vt:lpstr>
      <vt:lpstr>Century Gothic</vt:lpstr>
      <vt:lpstr>Dosis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BUKUPROGRAMDOTCOM</dc:title>
  <dc:creator>Mohamad Jazlan;cikgugrafik@gmail.com</dc:creator>
  <cp:lastModifiedBy>cikgugrafik</cp:lastModifiedBy>
  <cp:revision>53</cp:revision>
  <dcterms:created xsi:type="dcterms:W3CDTF">2018-02-10T03:49:07Z</dcterms:created>
  <dcterms:modified xsi:type="dcterms:W3CDTF">2021-06-10T18:33:34Z</dcterms:modified>
</cp:coreProperties>
</file>